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J6yfh3jtQDMVgc8tKc1qJJiJs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32"/>
    <p:restoredTop sz="96327"/>
  </p:normalViewPr>
  <p:slideViewPr>
    <p:cSldViewPr snapToGrid="0">
      <p:cViewPr varScale="1">
        <p:scale>
          <a:sx n="128" d="100"/>
          <a:sy n="12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e de titre">
  <p:cSld name="1_Diapositive de titr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0" y="0"/>
            <a:ext cx="12231029" cy="7014117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" name="Google Shape;14;p4"/>
          <p:cNvSpPr/>
          <p:nvPr/>
        </p:nvSpPr>
        <p:spPr>
          <a:xfrm>
            <a:off x="0" y="3248888"/>
            <a:ext cx="6096000" cy="85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4" descr="Une image contenant texte, clipart&#10;&#10;Description générée automatiquemen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7" y="1994964"/>
            <a:ext cx="5791202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3248888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814038" y="3248888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position personnalisée">
  <p:cSld name="1_Disposition personnalisé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36575" y="1168401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Google Shape;21;p5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6932343" y="6618061"/>
            <a:ext cx="814038" cy="79021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7746381" y="6618061"/>
            <a:ext cx="814038" cy="79021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0" y="3333550"/>
            <a:ext cx="6096000" cy="85032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1" y="3333550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814039" y="3333550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399" y="2043949"/>
            <a:ext cx="57912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095728" y="1219200"/>
            <a:ext cx="5259659" cy="464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35035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536575" y="1179443"/>
            <a:ext cx="5413651" cy="468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46345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6612" y="228736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46345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28736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1" name="Google Shape;51;p8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3939" y="317081"/>
            <a:ext cx="10395278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 descr="Une image contenant golf, sport athlétique, sport, arts de la table&#10;&#10;Description générée automatiquement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79513" y="2340162"/>
            <a:ext cx="1219200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>
            <a:spLocks noGrp="1"/>
          </p:cNvSpPr>
          <p:nvPr>
            <p:ph type="pic" idx="2"/>
          </p:nvPr>
        </p:nvSpPr>
        <p:spPr>
          <a:xfrm>
            <a:off x="6095999" y="1080575"/>
            <a:ext cx="5288417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9"/>
          <p:cNvSpPr txBox="1"/>
          <p:nvPr/>
        </p:nvSpPr>
        <p:spPr>
          <a:xfrm>
            <a:off x="428171" y="-74022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448287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  <a:defRPr sz="2400" b="1" i="0">
                <a:solidFill>
                  <a:srgbClr val="282B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327" y="434598"/>
            <a:ext cx="1286257" cy="2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536575" y="1073427"/>
            <a:ext cx="5453408" cy="490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L’évolution des design patterns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A7346F8-5996-88C7-91CB-163A85B1D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Technique de partage basée sur une « 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 » dont la valeur est une fonction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Utilisé dans des librairies comme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-Router,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Formik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Downshift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Peut être combiné à d’autres Patterns (HOC par exemple)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On peut changer le nom de la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(par défaut,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Attention, un pure Component peut devenir impur 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416F5DD-AC52-554A-DDD1-D9E75FFF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6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6998E08-305E-8135-244C-D9F68AC9D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575" y="5045529"/>
            <a:ext cx="10995025" cy="1077460"/>
          </a:xfrm>
        </p:spPr>
        <p:txBody>
          <a:bodyPr/>
          <a:lstStyle/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Encore une démo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AA23609-76E7-ED76-4F06-7B6BFC96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101008-F007-1933-DA86-64AE826C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1905000"/>
            <a:ext cx="3162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9F209E7-EF08-EE9A-012F-70C3CFC11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Mais ces patterns présentent quelques inconvénients: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Demande une restructuration du code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Plus difficile a maintenir lorsque l’application évolue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Crée un code « plus lourd » (« 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hell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 » dans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Dev Tools)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Crée plus de complexité dans la phase d’écriture des tests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De ces problèmes, de nouveaux patterns émergent.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 algn="ctr">
              <a:buNone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AF4F96-2D42-E0C8-83C6-1271E127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nouveaux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31281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3FD46CD-0E91-F578-5ECA-7B55D408A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Extrait la logique à état d’un composant pour l’utiliser de manière indépendante.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Introduits dans la version 16.8 de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Renforce le paradigme de la programmation fonctionnelle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Simplifie la lecture du code, les tests.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06AB1D-6321-370C-65F9-57443E7E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nouveaux design patterns – Custom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Hooks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45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5163829-5104-814D-FCA9-9EFD7FBF0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Pattern permettant de masquer la complexité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On passe une unique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prop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provenant d’un retour de fonction au lieu d’exposer les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natives!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Amène par contre un manque de visibilité dans le code du fait qu’on masque les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Compréhension difficile du pattern.</a:t>
            </a: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L ’utilisation de l’API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fait que le pattern est de moins en </a:t>
            </a:r>
            <a:r>
              <a:rPr lang="fr-FR" sz="2400">
                <a:latin typeface="Calibri" panose="020F0502020204030204" pitchFamily="34" charset="0"/>
                <a:cs typeface="Calibri" panose="020F0502020204030204" pitchFamily="34" charset="0"/>
              </a:rPr>
              <a:t>moins utilisé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E366A7-F2A2-2A6A-5E9E-8A472F69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nouveaux design patterns: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-getters</a:t>
            </a:r>
          </a:p>
        </p:txBody>
      </p:sp>
    </p:spTree>
    <p:extLst>
      <p:ext uri="{BB962C8B-B14F-4D97-AF65-F5344CB8AC3E}">
        <p14:creationId xmlns:p14="http://schemas.microsoft.com/office/powerpoint/2010/main" val="2543249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body" idx="1"/>
          </p:nvPr>
        </p:nvSpPr>
        <p:spPr>
          <a:xfrm>
            <a:off x="457062" y="1367184"/>
            <a:ext cx="10995025" cy="49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399" indent="-230399">
              <a:lnSpc>
                <a:spcPct val="150000"/>
              </a:lnSpc>
              <a:spcBef>
                <a:spcPts val="0"/>
              </a:spcBef>
            </a:pP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Contexte de l'évolution des Design Patterns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lvl="1" indent="-3714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Qu’est-ce que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 ?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Une bibliothèque JavaScript pour créer des interfaces utilisateurs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Créé en 2013 par Meta (anciennement Facebook)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Approche déclarative, « components », utilisation du JSX, etc…</a:t>
            </a:r>
          </a:p>
          <a:p>
            <a:pPr marL="1246187" lvl="2" indent="-382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Plébiscité par la communauté</a:t>
            </a:r>
          </a:p>
          <a:p>
            <a:pPr marL="86360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è"/>
            </a:pP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Problème: Comment mettre en place les composants qui partagent une base commune ?</a:t>
            </a:r>
          </a:p>
        </p:txBody>
      </p:sp>
      <p:sp>
        <p:nvSpPr>
          <p:cNvPr id="82" name="Google Shape;82;p2"/>
          <p:cNvSpPr txBox="1"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82B2A"/>
              </a:buClr>
              <a:buSzPts val="2400"/>
              <a:buFont typeface="Arial"/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D25986-BAF9-9291-C4DE-DE2AF6CB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03" y="1855951"/>
            <a:ext cx="554822" cy="498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1641D1-D48F-B6DC-B7E7-AD2708756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La solution: Les Design Patterns</a:t>
            </a:r>
          </a:p>
          <a:p>
            <a:pPr lvl="1"/>
            <a:r>
              <a:rPr lang="fr-FR" b="1" dirty="0"/>
              <a:t>Réutilisabilité du Code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b="1" dirty="0"/>
              <a:t>Maintenabilité</a:t>
            </a:r>
          </a:p>
          <a:p>
            <a:pPr lvl="1"/>
            <a:r>
              <a:rPr lang="fr-FR" b="1" dirty="0"/>
              <a:t>Séparation des Responsabilités</a:t>
            </a:r>
          </a:p>
          <a:p>
            <a:pPr lvl="1"/>
            <a:r>
              <a:rPr lang="fr-FR" b="1" dirty="0"/>
              <a:t>Gestion de l'État</a:t>
            </a:r>
          </a:p>
          <a:p>
            <a:pPr lvl="1"/>
            <a:r>
              <a:rPr lang="fr-FR" b="1" dirty="0"/>
              <a:t>Performance</a:t>
            </a:r>
          </a:p>
          <a:p>
            <a:pPr lvl="1"/>
            <a:r>
              <a:rPr lang="fr-FR" b="1" dirty="0"/>
              <a:t>Évolutivité</a:t>
            </a:r>
          </a:p>
          <a:p>
            <a:pPr lvl="1"/>
            <a:r>
              <a:rPr lang="fr-FR" b="1" dirty="0"/>
              <a:t>Facilitation de la Collaboration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6C973AE-E31C-FF22-296D-5EB8C572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 des Design Patterns dans le développement </a:t>
            </a:r>
            <a:r>
              <a:rPr lang="fr-FR" dirty="0" err="1"/>
              <a:t>React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173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C22FD5-64F5-C509-844E-2E06F22C3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/>
              <a:t>Retour dans le passé…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7A33509-5E1A-F72B-CF20-5455CFCF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Importance des Design Patterns dans le développement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3932C6-15F0-D7F3-BF25-671C633B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183" y="1608137"/>
            <a:ext cx="4855633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BFF0F40-0F2D-E735-644C-D2D83E31B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Qu’est-ce qu’un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?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Moyen de réutiliser du code logique dans plusieurs composants.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Première approche compositionnelle dans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Attention: ils sont dépréciés depuis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16.3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Remplacés par HOC (High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Components)</a:t>
            </a:r>
          </a:p>
          <a:p>
            <a:pPr marL="533400" lvl="1" indent="0">
              <a:buNone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Mais des problèmes apparaissent: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Conflits entre les noms des states,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, fonctions…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Lisibilité du code réduite</a:t>
            </a:r>
          </a:p>
          <a:p>
            <a:pPr lvl="1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Couplage assez fort entre le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mixin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et le composant </a:t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DB65C3-49A4-D4D8-C4E5-A1DB23F0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/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8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868A97-603A-5F88-A124-72AE29EE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C’est l’heure de la démo…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6CAB91-97CF-B09A-A3DE-B0C52EC8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Mixins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FF54B9-88F3-FF3B-9FE5-3CB98AAC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6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0ED39F4-021E-DE1D-EC94-D88D4A860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Introduction aux HOC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Fonction qui prend un composant en paramètre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Retourne un nouveau composant amélioré. 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Peut être utilisé avec d’autres HOC</a:t>
            </a:r>
          </a:p>
          <a:p>
            <a:pPr lvl="1">
              <a:lnSpc>
                <a:spcPct val="150000"/>
              </a:lnSpc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Pattern toujours compatible avec les dernières versions de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92A646-7129-BA43-9802-4028B7EC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9AFBF75-F9AD-27C6-33B8-91F53CE15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Quelques points-clés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Réutilisation de la logique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Abstraction des fonctionnalités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Transformation des </a:t>
            </a:r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props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Composition de HOC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7F95C69-07B0-0EC1-58C5-BD691FAD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Components (HOC)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06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868A97-603A-5F88-A124-72AE29EE6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>
              <a:buNone/>
            </a:pPr>
            <a:endParaRPr lang="fr-FR" dirty="0"/>
          </a:p>
          <a:p>
            <a:pPr marL="50800" indent="0" algn="ctr">
              <a:buNone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C’est l’heure de la démo…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6CAB91-97CF-B09A-A3DE-B0C52EC8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Les Design Patterns classiques – HOC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FEA0E8-DDB1-881F-6243-C57957B2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17" y="2098813"/>
            <a:ext cx="3547166" cy="26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935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282B2A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présentation 2023" id="{E1FE8478-B5BB-EC48-BE75-6A34DBA5B7BB}" vid="{E0D4FA69-A1E7-EE4F-B6D3-DC7AA7873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7120</TotalTime>
  <Words>507</Words>
  <Application>Microsoft Macintosh PowerPoint</Application>
  <PresentationFormat>Grand écran</PresentationFormat>
  <Paragraphs>93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Thème Office</vt:lpstr>
      <vt:lpstr>L’évolution des design patterns dans React</vt:lpstr>
      <vt:lpstr>Introduction</vt:lpstr>
      <vt:lpstr>Importance des Design Patterns dans le développement React</vt:lpstr>
      <vt:lpstr>Importance des Design Patterns dans le développement React</vt:lpstr>
      <vt:lpstr>Les Design Patterns classiques – Mixins</vt:lpstr>
      <vt:lpstr>Les Design Patterns classiques – Mixins</vt:lpstr>
      <vt:lpstr>Higher Order Components (HOC)</vt:lpstr>
      <vt:lpstr>Higher Order Components (HOC)</vt:lpstr>
      <vt:lpstr>Les Design Patterns classiques – HOC</vt:lpstr>
      <vt:lpstr>Les design Patterns classiques – Render Props</vt:lpstr>
      <vt:lpstr>Les design Patterns classiques – Render Props</vt:lpstr>
      <vt:lpstr>Les nouveaux design patterns</vt:lpstr>
      <vt:lpstr>Les nouveaux design patterns – Custom Hooks</vt:lpstr>
      <vt:lpstr>Les nouveaux design patterns: props-getters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L’évolution des design patterns dans React</dc:title>
  <dc:creator>fabrice latri</dc:creator>
  <cp:lastModifiedBy>fabrice latri</cp:lastModifiedBy>
  <cp:revision>6</cp:revision>
  <dcterms:created xsi:type="dcterms:W3CDTF">2024-01-03T19:08:39Z</dcterms:created>
  <dcterms:modified xsi:type="dcterms:W3CDTF">2024-02-28T23:58:47Z</dcterms:modified>
</cp:coreProperties>
</file>